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6" r:id="rId4"/>
    <p:sldId id="259" r:id="rId5"/>
    <p:sldId id="260" r:id="rId6"/>
    <p:sldId id="261" r:id="rId7"/>
    <p:sldId id="267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EECC97-7E22-495E-A0E1-00073669788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5FF35C-C320-43AC-A1F0-A92822499FF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Algerian" pitchFamily="82" charset="0"/>
              </a:rPr>
              <a:t>SYNTHETIC  MATERIALS</a:t>
            </a:r>
            <a:endParaRPr lang="en-US" sz="96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PLASTICS</a:t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Plastics  are  a  type  of  synthetic  material  that  can  be  </a:t>
            </a:r>
            <a:r>
              <a:rPr lang="en-US" sz="4400" dirty="0" err="1" smtClean="0"/>
              <a:t>moulded</a:t>
            </a:r>
            <a:r>
              <a:rPr lang="en-US" sz="4400" dirty="0" smtClean="0"/>
              <a:t>  into  any  shape  by  applying  heat  and  pressure.  Plastics  are  made  from  crude  petroleum  oil.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ADVANTAGES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3733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114800"/>
            <a:ext cx="4267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DISADVANTAGES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2466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7075" y="2362200"/>
            <a:ext cx="2609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57200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362200"/>
            <a:ext cx="2924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6950" y="4495800"/>
            <a:ext cx="28384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8686801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34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SYNTHETIC  MATERIALS</vt:lpstr>
      <vt:lpstr> PLASTICS </vt:lpstr>
      <vt:lpstr> ADVANTAGES</vt:lpstr>
      <vt:lpstr>Slide 4</vt:lpstr>
      <vt:lpstr>Slide 5</vt:lpstr>
      <vt:lpstr>Slide 6</vt:lpstr>
      <vt:lpstr> DISADVANTAGES</vt:lpstr>
      <vt:lpstr>Slide 8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SYNTHETIC  MATERIALS</dc:title>
  <dc:creator>staff</dc:creator>
  <cp:lastModifiedBy>sns</cp:lastModifiedBy>
  <cp:revision>4</cp:revision>
  <dcterms:created xsi:type="dcterms:W3CDTF">2019-06-25T06:28:52Z</dcterms:created>
  <dcterms:modified xsi:type="dcterms:W3CDTF">2019-06-26T05:02:38Z</dcterms:modified>
</cp:coreProperties>
</file>